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96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8" r:id="rId13"/>
    <p:sldId id="287" r:id="rId14"/>
    <p:sldId id="289" r:id="rId15"/>
    <p:sldId id="290" r:id="rId16"/>
    <p:sldId id="291" r:id="rId17"/>
    <p:sldId id="292" r:id="rId18"/>
    <p:sldId id="293" r:id="rId19"/>
    <p:sldId id="294" r:id="rId20"/>
    <p:sldId id="29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C0C0C0"/>
    <a:srgbClr val="969696"/>
    <a:srgbClr val="5F5F5F"/>
    <a:srgbClr val="333333"/>
    <a:srgbClr val="000000"/>
    <a:srgbClr val="FF4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3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144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ce Keel" userId="bc0cdd5a2ac477c1" providerId="LiveId" clId="{79864DD0-5A51-4978-AB8C-FCE36502D04B}"/>
    <pc:docChg chg="undo custSel addSld delSld modSld sldOrd">
      <pc:chgData name="Laurence Keel" userId="bc0cdd5a2ac477c1" providerId="LiveId" clId="{79864DD0-5A51-4978-AB8C-FCE36502D04B}" dt="2026-10-01T12:52:29.537" v="13" actId="22"/>
      <pc:docMkLst>
        <pc:docMk/>
      </pc:docMkLst>
      <pc:sldChg chg="addSp delSp add del mod">
        <pc:chgData name="Laurence Keel" userId="bc0cdd5a2ac477c1" providerId="LiveId" clId="{79864DD0-5A51-4978-AB8C-FCE36502D04B}" dt="2026-10-01T12:52:06.619" v="12" actId="22"/>
        <pc:sldMkLst>
          <pc:docMk/>
          <pc:sldMk cId="2379356165" sldId="293"/>
        </pc:sldMkLst>
        <pc:picChg chg="del">
          <ac:chgData name="Laurence Keel" userId="bc0cdd5a2ac477c1" providerId="LiveId" clId="{79864DD0-5A51-4978-AB8C-FCE36502D04B}" dt="2026-10-01T12:51:25.199" v="11" actId="478"/>
          <ac:picMkLst>
            <pc:docMk/>
            <pc:sldMk cId="2379356165" sldId="293"/>
            <ac:picMk id="3" creationId="{063BF409-53AB-A241-C842-3400A18F6B7B}"/>
          </ac:picMkLst>
        </pc:picChg>
        <pc:picChg chg="add">
          <ac:chgData name="Laurence Keel" userId="bc0cdd5a2ac477c1" providerId="LiveId" clId="{79864DD0-5A51-4978-AB8C-FCE36502D04B}" dt="2026-10-01T12:52:06.619" v="12" actId="22"/>
          <ac:picMkLst>
            <pc:docMk/>
            <pc:sldMk cId="2379356165" sldId="293"/>
            <ac:picMk id="4" creationId="{3E0C11EA-7D6A-77AB-A7A1-927F95E440F2}"/>
          </ac:picMkLst>
        </pc:picChg>
      </pc:sldChg>
      <pc:sldChg chg="addSp delSp mod">
        <pc:chgData name="Laurence Keel" userId="bc0cdd5a2ac477c1" providerId="LiveId" clId="{79864DD0-5A51-4978-AB8C-FCE36502D04B}" dt="2026-10-01T12:52:29.537" v="13" actId="22"/>
        <pc:sldMkLst>
          <pc:docMk/>
          <pc:sldMk cId="416919650" sldId="294"/>
        </pc:sldMkLst>
        <pc:picChg chg="del">
          <ac:chgData name="Laurence Keel" userId="bc0cdd5a2ac477c1" providerId="LiveId" clId="{79864DD0-5A51-4978-AB8C-FCE36502D04B}" dt="2026-10-01T12:51:20.596" v="8" actId="478"/>
          <ac:picMkLst>
            <pc:docMk/>
            <pc:sldMk cId="416919650" sldId="294"/>
            <ac:picMk id="3" creationId="{05BB5D25-EF1A-8F22-49BC-35F6A0CD3246}"/>
          </ac:picMkLst>
        </pc:picChg>
        <pc:picChg chg="add">
          <ac:chgData name="Laurence Keel" userId="bc0cdd5a2ac477c1" providerId="LiveId" clId="{79864DD0-5A51-4978-AB8C-FCE36502D04B}" dt="2026-10-01T12:52:29.537" v="13" actId="22"/>
          <ac:picMkLst>
            <pc:docMk/>
            <pc:sldMk cId="416919650" sldId="294"/>
            <ac:picMk id="4" creationId="{05A2CBBB-008B-F7D6-CD09-951BACB0FEB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8774E-7023-069F-78A3-E7A34ED1FC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815F31-A57E-41D9-2ECB-E025ACD8EE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A2B059-2B69-9976-F13E-81D0C35F2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62DDA-549D-4AAE-906F-8C33952A2B94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FD264-20BA-76BC-B798-35ADAAD95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5A50A-32AE-CB7A-5AFC-20FE678ED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E9E6-7306-449C-9084-3565D2359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800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543A0-956E-9E27-0758-E190AA237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9293C-E90E-FB33-E1C1-491B64D5F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7DD53-9C55-0B52-FD5B-D84AD640A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62DDA-549D-4AAE-906F-8C33952A2B94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4F6DC-8FC7-2A0E-950B-16633DA4C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BC149-E9FE-DEFF-FBE6-C6C5535F4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E9E6-7306-449C-9084-3565D2359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710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0E89F-2A3E-8F2B-D0A1-862461625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CB532-98A0-299F-D007-10429C615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FCFF3-C489-95A7-B122-D62AA9E46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62DDA-549D-4AAE-906F-8C33952A2B94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181D4-C929-3161-164B-9996EBF5D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A5FE0-0FBA-7A3C-4C50-C3367AB79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E9E6-7306-449C-9084-3565D2359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621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EF947-44D9-54D3-C5B6-C36A63FC1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A771E-BE49-8C16-66B3-36B2F4755C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D9BCD4-5384-1193-75AB-FD23D18353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3814C7-98E9-90F3-74C5-A80967378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62DDA-549D-4AAE-906F-8C33952A2B94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55EF1-1FF8-11F1-F8D2-C2F11973B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DA4F8B-45AC-A5BB-EF5F-23223B31A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E9E6-7306-449C-9084-3565D2359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495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FB6A0-8978-A616-D0A6-9E453FEB3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0D772-4D64-FDCD-8886-B427B6692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29BF22-2B9D-5C80-9751-DB775311F2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ED00DF-731D-CEFD-A7AF-012BEE9FDA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849250-6C2E-0041-A999-A149336EC6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AE6298-0433-3B82-F2BB-CFD7F75E8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62DDA-549D-4AAE-906F-8C33952A2B94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EF5D2-E183-839E-E36D-D4B24079B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14ED7D-2FBE-D00C-1E6C-37459E6EB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E9E6-7306-449C-9084-3565D2359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3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A47CA-AB6D-2BDF-9B7A-0417AA126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612B3A-0D18-B2B4-2169-EF59C68BC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62DDA-549D-4AAE-906F-8C33952A2B94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67E3DF-0D25-706C-DEA4-9CFAED63C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785190-153A-F126-1C3E-901603E1A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E9E6-7306-449C-9084-3565D2359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3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24625E-3A75-3838-2DA8-FD100BD12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62DDA-549D-4AAE-906F-8C33952A2B94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7BF3F-38C8-00CE-5FD5-C9019902A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37877-9772-E5C2-19C9-2BC978D6F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E9E6-7306-449C-9084-3565D2359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136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42E3-5A02-3BF8-302B-865595C52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E0F1A-1128-CAAC-31D5-2D2480026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653DC-3C26-8C1E-1FD1-EF636BB08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025965-95D4-388D-0545-881D5616C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62DDA-549D-4AAE-906F-8C33952A2B94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9C962-4C31-45FB-5372-8169CA0CB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079CE0-E3B4-C12B-3210-C7977408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E9E6-7306-449C-9084-3565D2359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301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F4085-1CAA-D362-210B-D3FD09289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7F3F17-9C56-C51D-AC18-A32DCE6B29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710CC-915E-AB55-A752-3E9412FC6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1A100E-4CDC-6C61-6FF1-28E8BEFAC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62DDA-549D-4AAE-906F-8C33952A2B94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BE88D0-17DD-7A03-28E3-A39C0EB19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A388D9-05F0-192A-5999-DCF4498F3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E9E6-7306-449C-9084-3565D2359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22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0E8D9-314C-7B75-61D3-EB0F087EA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1912F2-B667-0071-A5D3-7DE54AAE20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3EE7E-CE06-7C85-AEFC-8B5790E66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62DDA-549D-4AAE-906F-8C33952A2B94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11F61-25B2-F3D7-95F2-9F6FC8480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2455C-561D-2EA0-EC10-0AA7E6FB7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E9E6-7306-449C-9084-3565D2359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501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99B22E-A670-5AEA-ED4A-0BFEE05426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98AA48-4EE1-3DE3-66F7-4A37818EFC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81521-8656-31A7-9DD8-7EBC0DB3A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62DDA-549D-4AAE-906F-8C33952A2B94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08CEA-F291-466F-5244-8F351D38D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D7FB1-054C-DB7E-936F-ECA6D4B4C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3E9E6-7306-449C-9084-3565D2359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85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FEDF04-9B2D-0A42-5C6E-A83E12369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100C3-CDA0-F875-A2B1-E317E3AB89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C3758-4130-6B16-C0D7-F2FF5AC0F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F62DDA-549D-4AAE-906F-8C33952A2B94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A1EE1-913D-2E11-132C-90687B5A48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918F6-7B1B-ACAA-E052-E84A7D319F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D3E9E6-7306-449C-9084-3565D2359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786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CE0B0F-214C-12E9-0941-B70AF44C0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23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62001E-265D-A2E6-F836-EC4D97EF5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19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379258-BC16-E555-5F8D-967DFD96B9D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" y="0"/>
            <a:ext cx="121856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22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47E2F2-A1B9-024D-4F53-5CDF35B54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77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B8616B-B7BB-EADA-63EF-65F80254C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779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B111C7-6C21-A82D-1FB0-8AE1330FA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76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06CD39-63B1-72F0-6114-F60BD9C5D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87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6815C2-65DF-5FF8-E355-4911CBBF8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53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3934B9-EE26-2869-FFB0-C8040D254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" y="0"/>
            <a:ext cx="121806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563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704159-6590-66FB-6A29-DE7F35B23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31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10C8C3-AB44-E576-DCC7-DC63C7AE3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59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C18C24-A92A-2445-6FEE-8C87F7326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8" y="0"/>
            <a:ext cx="121625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391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6F9C9C-6D5C-88DD-F1EF-60B0009D5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98"/>
            <a:ext cx="12192000" cy="685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304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79A1C2-58E4-7D17-31AF-D68DB2436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606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D9479A-B656-9BEE-875A-93DEA99B8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93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373A9E-D8CB-A52F-9C3E-996E60A64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89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814618-9055-F062-5FEA-AF6B4B8E2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91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0C11EA-7D6A-77AB-A7A1-927F95E44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7" y="0"/>
            <a:ext cx="12170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356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A2CBBB-008B-F7D6-CD09-951BACB0F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" y="0"/>
            <a:ext cx="121906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19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CBE172-E033-843C-8E78-E04A0B67D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01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Laurence Keel</dc:creator>
  <cp:lastModifiedBy>Laurence Keel</cp:lastModifiedBy>
  <cp:revision>2</cp:revision>
  <dcterms:created xsi:type="dcterms:W3CDTF">2024-03-13T15:09:52Z</dcterms:created>
  <dcterms:modified xsi:type="dcterms:W3CDTF">2026-10-01T12:52:38Z</dcterms:modified>
</cp:coreProperties>
</file>