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79" r:id="rId3"/>
    <p:sldId id="281" r:id="rId4"/>
    <p:sldId id="283" r:id="rId5"/>
    <p:sldId id="282" r:id="rId6"/>
    <p:sldId id="285" r:id="rId7"/>
    <p:sldId id="284" r:id="rId8"/>
    <p:sldId id="28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D05696-DB2A-44E9-A6F1-716027B70BB5}" v="577" dt="2022-04-10T10:07:10.5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nce Keel" userId="bc0cdd5a2ac477c1" providerId="LiveId" clId="{D3D05696-DB2A-44E9-A6F1-716027B70BB5}"/>
    <pc:docChg chg="custSel addSld delSld modSld sldOrd">
      <pc:chgData name="Laurence Keel" userId="bc0cdd5a2ac477c1" providerId="LiveId" clId="{D3D05696-DB2A-44E9-A6F1-716027B70BB5}" dt="2022-04-10T10:07:10.569" v="723" actId="20577"/>
      <pc:docMkLst>
        <pc:docMk/>
      </pc:docMkLst>
      <pc:sldChg chg="del">
        <pc:chgData name="Laurence Keel" userId="bc0cdd5a2ac477c1" providerId="LiveId" clId="{D3D05696-DB2A-44E9-A6F1-716027B70BB5}" dt="2022-04-10T08:33:48.040" v="130" actId="47"/>
        <pc:sldMkLst>
          <pc:docMk/>
          <pc:sldMk cId="626988385" sldId="256"/>
        </pc:sldMkLst>
      </pc:sldChg>
      <pc:sldChg chg="del">
        <pc:chgData name="Laurence Keel" userId="bc0cdd5a2ac477c1" providerId="LiveId" clId="{D3D05696-DB2A-44E9-A6F1-716027B70BB5}" dt="2022-04-10T08:33:48.356" v="131" actId="47"/>
        <pc:sldMkLst>
          <pc:docMk/>
          <pc:sldMk cId="1437806749" sldId="264"/>
        </pc:sldMkLst>
      </pc:sldChg>
      <pc:sldChg chg="del">
        <pc:chgData name="Laurence Keel" userId="bc0cdd5a2ac477c1" providerId="LiveId" clId="{D3D05696-DB2A-44E9-A6F1-716027B70BB5}" dt="2022-04-10T08:33:49.423" v="133" actId="47"/>
        <pc:sldMkLst>
          <pc:docMk/>
          <pc:sldMk cId="1697332636" sldId="272"/>
        </pc:sldMkLst>
      </pc:sldChg>
      <pc:sldChg chg="del">
        <pc:chgData name="Laurence Keel" userId="bc0cdd5a2ac477c1" providerId="LiveId" clId="{D3D05696-DB2A-44E9-A6F1-716027B70BB5}" dt="2022-04-10T08:33:51.033" v="136" actId="47"/>
        <pc:sldMkLst>
          <pc:docMk/>
          <pc:sldMk cId="3727007299" sldId="273"/>
        </pc:sldMkLst>
      </pc:sldChg>
      <pc:sldChg chg="del">
        <pc:chgData name="Laurence Keel" userId="bc0cdd5a2ac477c1" providerId="LiveId" clId="{D3D05696-DB2A-44E9-A6F1-716027B70BB5}" dt="2022-04-10T08:33:51.247" v="137" actId="47"/>
        <pc:sldMkLst>
          <pc:docMk/>
          <pc:sldMk cId="2454999522" sldId="274"/>
        </pc:sldMkLst>
      </pc:sldChg>
      <pc:sldChg chg="del">
        <pc:chgData name="Laurence Keel" userId="bc0cdd5a2ac477c1" providerId="LiveId" clId="{D3D05696-DB2A-44E9-A6F1-716027B70BB5}" dt="2022-04-10T08:33:51.897" v="138" actId="47"/>
        <pc:sldMkLst>
          <pc:docMk/>
          <pc:sldMk cId="1134115194" sldId="275"/>
        </pc:sldMkLst>
      </pc:sldChg>
      <pc:sldChg chg="modSp del mod">
        <pc:chgData name="Laurence Keel" userId="bc0cdd5a2ac477c1" providerId="LiveId" clId="{D3D05696-DB2A-44E9-A6F1-716027B70BB5}" dt="2022-04-10T08:33:50.429" v="134" actId="47"/>
        <pc:sldMkLst>
          <pc:docMk/>
          <pc:sldMk cId="745369140" sldId="276"/>
        </pc:sldMkLst>
        <pc:spChg chg="mod">
          <ac:chgData name="Laurence Keel" userId="bc0cdd5a2ac477c1" providerId="LiveId" clId="{D3D05696-DB2A-44E9-A6F1-716027B70BB5}" dt="2022-04-10T08:27:55.311" v="127" actId="20577"/>
          <ac:spMkLst>
            <pc:docMk/>
            <pc:sldMk cId="745369140" sldId="276"/>
            <ac:spMk id="5" creationId="{AD8831F2-4471-43A1-8775-DBC0D64CC3E8}"/>
          </ac:spMkLst>
        </pc:spChg>
      </pc:sldChg>
      <pc:sldChg chg="del">
        <pc:chgData name="Laurence Keel" userId="bc0cdd5a2ac477c1" providerId="LiveId" clId="{D3D05696-DB2A-44E9-A6F1-716027B70BB5}" dt="2022-04-10T08:33:48.868" v="132" actId="47"/>
        <pc:sldMkLst>
          <pc:docMk/>
          <pc:sldMk cId="2225304897" sldId="277"/>
        </pc:sldMkLst>
      </pc:sldChg>
      <pc:sldChg chg="modSp">
        <pc:chgData name="Laurence Keel" userId="bc0cdd5a2ac477c1" providerId="LiveId" clId="{D3D05696-DB2A-44E9-A6F1-716027B70BB5}" dt="2022-04-10T09:32:58.004" v="707" actId="20577"/>
        <pc:sldMkLst>
          <pc:docMk/>
          <pc:sldMk cId="1317192054" sldId="278"/>
        </pc:sldMkLst>
        <pc:spChg chg="mod">
          <ac:chgData name="Laurence Keel" userId="bc0cdd5a2ac477c1" providerId="LiveId" clId="{D3D05696-DB2A-44E9-A6F1-716027B70BB5}" dt="2022-04-10T09:32:58.004" v="707" actId="20577"/>
          <ac:spMkLst>
            <pc:docMk/>
            <pc:sldMk cId="1317192054" sldId="278"/>
            <ac:spMk id="6" creationId="{18CF5DFF-ED39-4C9E-B957-A5AD3E5898A5}"/>
          </ac:spMkLst>
        </pc:spChg>
      </pc:sldChg>
      <pc:sldChg chg="modSp add del mod">
        <pc:chgData name="Laurence Keel" userId="bc0cdd5a2ac477c1" providerId="LiveId" clId="{D3D05696-DB2A-44E9-A6F1-716027B70BB5}" dt="2022-04-10T08:33:50.737" v="135" actId="47"/>
        <pc:sldMkLst>
          <pc:docMk/>
          <pc:sldMk cId="38635342" sldId="279"/>
        </pc:sldMkLst>
        <pc:spChg chg="mod">
          <ac:chgData name="Laurence Keel" userId="bc0cdd5a2ac477c1" providerId="LiveId" clId="{D3D05696-DB2A-44E9-A6F1-716027B70BB5}" dt="2022-04-10T08:28:07.316" v="129" actId="207"/>
          <ac:spMkLst>
            <pc:docMk/>
            <pc:sldMk cId="38635342" sldId="279"/>
            <ac:spMk id="5" creationId="{AD8831F2-4471-43A1-8775-DBC0D64CC3E8}"/>
          </ac:spMkLst>
        </pc:spChg>
      </pc:sldChg>
      <pc:sldChg chg="modSp add mod">
        <pc:chgData name="Laurence Keel" userId="bc0cdd5a2ac477c1" providerId="LiveId" clId="{D3D05696-DB2A-44E9-A6F1-716027B70BB5}" dt="2022-04-10T09:33:15.013" v="712" actId="404"/>
        <pc:sldMkLst>
          <pc:docMk/>
          <pc:sldMk cId="1463397792" sldId="279"/>
        </pc:sldMkLst>
        <pc:spChg chg="mod">
          <ac:chgData name="Laurence Keel" userId="bc0cdd5a2ac477c1" providerId="LiveId" clId="{D3D05696-DB2A-44E9-A6F1-716027B70BB5}" dt="2022-04-10T09:33:15.013" v="712" actId="404"/>
          <ac:spMkLst>
            <pc:docMk/>
            <pc:sldMk cId="1463397792" sldId="279"/>
            <ac:spMk id="6" creationId="{18CF5DFF-ED39-4C9E-B957-A5AD3E5898A5}"/>
          </ac:spMkLst>
        </pc:spChg>
      </pc:sldChg>
      <pc:sldChg chg="add">
        <pc:chgData name="Laurence Keel" userId="bc0cdd5a2ac477c1" providerId="LiveId" clId="{D3D05696-DB2A-44E9-A6F1-716027B70BB5}" dt="2022-04-10T08:33:56.980" v="140" actId="2890"/>
        <pc:sldMkLst>
          <pc:docMk/>
          <pc:sldMk cId="202918924" sldId="280"/>
        </pc:sldMkLst>
      </pc:sldChg>
      <pc:sldChg chg="modSp add">
        <pc:chgData name="Laurence Keel" userId="bc0cdd5a2ac477c1" providerId="LiveId" clId="{D3D05696-DB2A-44E9-A6F1-716027B70BB5}" dt="2022-04-10T09:24:35.403" v="438" actId="20577"/>
        <pc:sldMkLst>
          <pc:docMk/>
          <pc:sldMk cId="2458043987" sldId="281"/>
        </pc:sldMkLst>
        <pc:spChg chg="mod">
          <ac:chgData name="Laurence Keel" userId="bc0cdd5a2ac477c1" providerId="LiveId" clId="{D3D05696-DB2A-44E9-A6F1-716027B70BB5}" dt="2022-04-10T09:24:35.403" v="438" actId="20577"/>
          <ac:spMkLst>
            <pc:docMk/>
            <pc:sldMk cId="2458043987" sldId="281"/>
            <ac:spMk id="6" creationId="{18CF5DFF-ED39-4C9E-B957-A5AD3E5898A5}"/>
          </ac:spMkLst>
        </pc:spChg>
      </pc:sldChg>
      <pc:sldChg chg="modSp add">
        <pc:chgData name="Laurence Keel" userId="bc0cdd5a2ac477c1" providerId="LiveId" clId="{D3D05696-DB2A-44E9-A6F1-716027B70BB5}" dt="2022-04-10T09:23:19.583" v="374" actId="20577"/>
        <pc:sldMkLst>
          <pc:docMk/>
          <pc:sldMk cId="2681893704" sldId="282"/>
        </pc:sldMkLst>
        <pc:spChg chg="mod">
          <ac:chgData name="Laurence Keel" userId="bc0cdd5a2ac477c1" providerId="LiveId" clId="{D3D05696-DB2A-44E9-A6F1-716027B70BB5}" dt="2022-04-10T09:23:19.583" v="374" actId="20577"/>
          <ac:spMkLst>
            <pc:docMk/>
            <pc:sldMk cId="2681893704" sldId="282"/>
            <ac:spMk id="6" creationId="{18CF5DFF-ED39-4C9E-B957-A5AD3E5898A5}"/>
          </ac:spMkLst>
        </pc:spChg>
      </pc:sldChg>
      <pc:sldChg chg="add ord">
        <pc:chgData name="Laurence Keel" userId="bc0cdd5a2ac477c1" providerId="LiveId" clId="{D3D05696-DB2A-44E9-A6F1-716027B70BB5}" dt="2022-04-10T09:32:17.895" v="694"/>
        <pc:sldMkLst>
          <pc:docMk/>
          <pc:sldMk cId="201934731" sldId="283"/>
        </pc:sldMkLst>
      </pc:sldChg>
      <pc:sldChg chg="modSp add">
        <pc:chgData name="Laurence Keel" userId="bc0cdd5a2ac477c1" providerId="LiveId" clId="{D3D05696-DB2A-44E9-A6F1-716027B70BB5}" dt="2022-04-10T09:26:09.666" v="585" actId="20577"/>
        <pc:sldMkLst>
          <pc:docMk/>
          <pc:sldMk cId="892668377" sldId="284"/>
        </pc:sldMkLst>
        <pc:spChg chg="mod">
          <ac:chgData name="Laurence Keel" userId="bc0cdd5a2ac477c1" providerId="LiveId" clId="{D3D05696-DB2A-44E9-A6F1-716027B70BB5}" dt="2022-04-10T09:26:09.666" v="585" actId="20577"/>
          <ac:spMkLst>
            <pc:docMk/>
            <pc:sldMk cId="892668377" sldId="284"/>
            <ac:spMk id="6" creationId="{18CF5DFF-ED39-4C9E-B957-A5AD3E5898A5}"/>
          </ac:spMkLst>
        </pc:spChg>
      </pc:sldChg>
      <pc:sldChg chg="modSp add">
        <pc:chgData name="Laurence Keel" userId="bc0cdd5a2ac477c1" providerId="LiveId" clId="{D3D05696-DB2A-44E9-A6F1-716027B70BB5}" dt="2022-04-10T10:07:10.569" v="723" actId="20577"/>
        <pc:sldMkLst>
          <pc:docMk/>
          <pc:sldMk cId="1481179289" sldId="285"/>
        </pc:sldMkLst>
        <pc:spChg chg="mod">
          <ac:chgData name="Laurence Keel" userId="bc0cdd5a2ac477c1" providerId="LiveId" clId="{D3D05696-DB2A-44E9-A6F1-716027B70BB5}" dt="2022-04-10T10:07:10.569" v="723" actId="20577"/>
          <ac:spMkLst>
            <pc:docMk/>
            <pc:sldMk cId="1481179289" sldId="285"/>
            <ac:spMk id="6" creationId="{18CF5DFF-ED39-4C9E-B957-A5AD3E5898A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78523" y="4998303"/>
            <a:ext cx="10318418" cy="921376"/>
          </a:xfrm>
        </p:spPr>
        <p:txBody>
          <a:bodyPr anchor="ctr">
            <a:noAutofit/>
          </a:bodyPr>
          <a:lstStyle>
            <a:lvl1pPr algn="ctr">
              <a:defRPr sz="9600" spc="800" baseline="0"/>
            </a:lvl1pPr>
          </a:lstStyle>
          <a:p>
            <a:r>
              <a:rPr lang="en-US" dirty="0"/>
              <a:t>Art academy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15045" y="5979197"/>
            <a:ext cx="8045373" cy="364454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Ensuring outstanding learning in art &amp; design</a:t>
            </a:r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875" y="959548"/>
            <a:ext cx="3627120" cy="397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278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CBA4-DFD8-425D-9195-CF724C21EEC5}" type="datetimeFigureOut">
              <a:rPr lang="en-GB" smtClean="0"/>
              <a:t>10/04/2022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3E3E-13E7-4ED6-8FD7-8E418EBF09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490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CBA4-DFD8-425D-9195-CF724C21EEC5}" type="datetimeFigureOut">
              <a:rPr lang="en-GB" smtClean="0"/>
              <a:t>10/04/2022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3E3E-13E7-4ED6-8FD7-8E418EBF09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462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CBA4-DFD8-425D-9195-CF724C21EEC5}" type="datetimeFigureOut">
              <a:rPr lang="en-GB" smtClean="0"/>
              <a:t>10/04/2022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3E3E-13E7-4ED6-8FD7-8E418EBF09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522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05ECBA4-DFD8-425D-9195-CF724C21EEC5}" type="datetimeFigureOut">
              <a:rPr lang="en-GB" smtClean="0"/>
              <a:t>10/04/2022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2073E3E-13E7-4ED6-8FD7-8E418EBF09F8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8437783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CBA4-DFD8-425D-9195-CF724C21EEC5}" type="datetimeFigureOut">
              <a:rPr lang="en-GB" smtClean="0"/>
              <a:t>10/04/2022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3E3E-13E7-4ED6-8FD7-8E418EBF09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8595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CBA4-DFD8-425D-9195-CF724C21EEC5}" type="datetimeFigureOut">
              <a:rPr lang="en-GB" smtClean="0"/>
              <a:t>10/04/2022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3E3E-13E7-4ED6-8FD7-8E418EBF09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3019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CBA4-DFD8-425D-9195-CF724C21EEC5}" type="datetimeFigureOut">
              <a:rPr lang="en-GB" smtClean="0"/>
              <a:t>10/04/2022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3E3E-13E7-4ED6-8FD7-8E418EBF09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80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CBA4-DFD8-425D-9195-CF724C21EEC5}" type="datetimeFigureOut">
              <a:rPr lang="en-GB" smtClean="0"/>
              <a:t>10/04/2022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3E3E-13E7-4ED6-8FD7-8E418EBF09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921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305ECBA4-DFD8-425D-9195-CF724C21EEC5}" type="datetimeFigureOut">
              <a:rPr lang="en-GB" smtClean="0"/>
              <a:t>10/04/2022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32073E3E-13E7-4ED6-8FD7-8E418EBF09F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32019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305ECBA4-DFD8-425D-9195-CF724C21EEC5}" type="datetimeFigureOut">
              <a:rPr lang="en-GB" smtClean="0"/>
              <a:t>10/04/2022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32073E3E-13E7-4ED6-8FD7-8E418EBF09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726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05ECBA4-DFD8-425D-9195-CF724C21EEC5}" type="datetimeFigureOut">
              <a:rPr lang="en-GB" smtClean="0"/>
              <a:t>10/04/2022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dirty="0"/>
              <a:t>Art Academy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2073E3E-13E7-4ED6-8FD7-8E418EBF09F8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160" y="5502275"/>
            <a:ext cx="966216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38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8CF5DFF-ED39-4C9E-B957-A5AD3E5898A5}"/>
              </a:ext>
            </a:extLst>
          </p:cNvPr>
          <p:cNvSpPr/>
          <p:nvPr/>
        </p:nvSpPr>
        <p:spPr>
          <a:xfrm>
            <a:off x="2070340" y="1026367"/>
            <a:ext cx="8358996" cy="46186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6000" dirty="0">
                <a:solidFill>
                  <a:srgbClr val="FFFF00"/>
                </a:solidFill>
              </a:rPr>
              <a:t>What is Art?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FFFF00"/>
                </a:solidFill>
              </a:rPr>
              <a:t>Art allows you to be creative.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FFFF00"/>
                </a:solidFill>
              </a:rPr>
              <a:t>To express your imagination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FFFF00"/>
                </a:solidFill>
              </a:rPr>
              <a:t>To create an object that is beautiful</a:t>
            </a:r>
          </a:p>
          <a:p>
            <a:endParaRPr lang="en-GB" dirty="0">
              <a:solidFill>
                <a:srgbClr val="FFFF00"/>
              </a:solidFill>
            </a:endParaRPr>
          </a:p>
          <a:p>
            <a:r>
              <a:rPr lang="en-GB" sz="3600" dirty="0">
                <a:solidFill>
                  <a:srgbClr val="FFFF00"/>
                </a:solidFill>
              </a:rPr>
              <a:t>Creativity = Knowledge + Imagination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04F79A-2112-4CB9-9F9E-68FAB4EFD143}"/>
              </a:ext>
            </a:extLst>
          </p:cNvPr>
          <p:cNvSpPr/>
          <p:nvPr/>
        </p:nvSpPr>
        <p:spPr>
          <a:xfrm rot="16200000">
            <a:off x="-1918823" y="2967335"/>
            <a:ext cx="45047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What is art?</a:t>
            </a:r>
          </a:p>
        </p:txBody>
      </p:sp>
    </p:spTree>
    <p:extLst>
      <p:ext uri="{BB962C8B-B14F-4D97-AF65-F5344CB8AC3E}">
        <p14:creationId xmlns:p14="http://schemas.microsoft.com/office/powerpoint/2010/main" val="131719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8CF5DFF-ED39-4C9E-B957-A5AD3E5898A5}"/>
              </a:ext>
            </a:extLst>
          </p:cNvPr>
          <p:cNvSpPr/>
          <p:nvPr/>
        </p:nvSpPr>
        <p:spPr>
          <a:xfrm>
            <a:off x="2096219" y="1062727"/>
            <a:ext cx="8358996" cy="46186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6000" dirty="0">
                <a:solidFill>
                  <a:srgbClr val="FFFF00"/>
                </a:solidFill>
              </a:rPr>
              <a:t>What is Art?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r>
              <a:rPr lang="en-GB" sz="3200" dirty="0">
                <a:solidFill>
                  <a:schemeClr val="tx2"/>
                </a:solidFill>
              </a:rPr>
              <a:t>Artists understand the conventions of Art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tx2"/>
                </a:solidFill>
              </a:rPr>
              <a:t>Different styles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tx2"/>
                </a:solidFill>
              </a:rPr>
              <a:t>Different genre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tx2"/>
                </a:solidFill>
              </a:rPr>
              <a:t>Different techniques</a:t>
            </a:r>
            <a:endParaRPr lang="en-GB" sz="9600" dirty="0">
              <a:solidFill>
                <a:schemeClr val="tx2"/>
              </a:solidFill>
            </a:endParaRPr>
          </a:p>
          <a:p>
            <a:endParaRPr lang="en-GB" sz="4000" dirty="0">
              <a:solidFill>
                <a:srgbClr val="FFFF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04F79A-2112-4CB9-9F9E-68FAB4EFD143}"/>
              </a:ext>
            </a:extLst>
          </p:cNvPr>
          <p:cNvSpPr/>
          <p:nvPr/>
        </p:nvSpPr>
        <p:spPr>
          <a:xfrm rot="16200000">
            <a:off x="-1918823" y="2967335"/>
            <a:ext cx="45047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What is art?</a:t>
            </a:r>
          </a:p>
        </p:txBody>
      </p:sp>
    </p:spTree>
    <p:extLst>
      <p:ext uri="{BB962C8B-B14F-4D97-AF65-F5344CB8AC3E}">
        <p14:creationId xmlns:p14="http://schemas.microsoft.com/office/powerpoint/2010/main" val="146339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8CF5DFF-ED39-4C9E-B957-A5AD3E5898A5}"/>
              </a:ext>
            </a:extLst>
          </p:cNvPr>
          <p:cNvSpPr/>
          <p:nvPr/>
        </p:nvSpPr>
        <p:spPr>
          <a:xfrm>
            <a:off x="2070340" y="1026367"/>
            <a:ext cx="8358996" cy="46186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6000" dirty="0">
                <a:solidFill>
                  <a:srgbClr val="FFFF00"/>
                </a:solidFill>
              </a:rPr>
              <a:t>What is Art?</a:t>
            </a:r>
          </a:p>
          <a:p>
            <a:endParaRPr lang="en-GB" sz="4000" dirty="0">
              <a:solidFill>
                <a:srgbClr val="FFFF00"/>
              </a:solidFill>
            </a:endParaRPr>
          </a:p>
          <a:p>
            <a:r>
              <a:rPr lang="en-GB" sz="4000" dirty="0">
                <a:solidFill>
                  <a:schemeClr val="tx2"/>
                </a:solidFill>
              </a:rPr>
              <a:t>Artists mimic the work of others and the world around them</a:t>
            </a:r>
            <a:endParaRPr lang="en-GB" sz="4000" dirty="0">
              <a:solidFill>
                <a:srgbClr val="FFFF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04F79A-2112-4CB9-9F9E-68FAB4EFD143}"/>
              </a:ext>
            </a:extLst>
          </p:cNvPr>
          <p:cNvSpPr/>
          <p:nvPr/>
        </p:nvSpPr>
        <p:spPr>
          <a:xfrm rot="16200000">
            <a:off x="-1918823" y="2967335"/>
            <a:ext cx="45047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What is art?</a:t>
            </a:r>
          </a:p>
        </p:txBody>
      </p:sp>
    </p:spTree>
    <p:extLst>
      <p:ext uri="{BB962C8B-B14F-4D97-AF65-F5344CB8AC3E}">
        <p14:creationId xmlns:p14="http://schemas.microsoft.com/office/powerpoint/2010/main" val="245804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8CF5DFF-ED39-4C9E-B957-A5AD3E5898A5}"/>
              </a:ext>
            </a:extLst>
          </p:cNvPr>
          <p:cNvSpPr/>
          <p:nvPr/>
        </p:nvSpPr>
        <p:spPr>
          <a:xfrm>
            <a:off x="2070340" y="1026367"/>
            <a:ext cx="8358996" cy="46186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6000" dirty="0">
                <a:solidFill>
                  <a:srgbClr val="FFFF00"/>
                </a:solidFill>
              </a:rPr>
              <a:t>What is Art?</a:t>
            </a:r>
          </a:p>
          <a:p>
            <a:endParaRPr lang="en-GB" sz="4000" dirty="0">
              <a:solidFill>
                <a:srgbClr val="FFFF00"/>
              </a:solidFill>
            </a:endParaRPr>
          </a:p>
          <a:p>
            <a:r>
              <a:rPr lang="en-GB" sz="4000" dirty="0">
                <a:solidFill>
                  <a:schemeClr val="tx2"/>
                </a:solidFill>
              </a:rPr>
              <a:t>Artists use their own experiences and imagination to create art</a:t>
            </a:r>
            <a:endParaRPr lang="en-GB" sz="11500" dirty="0">
              <a:solidFill>
                <a:schemeClr val="tx2"/>
              </a:solidFill>
            </a:endParaRPr>
          </a:p>
          <a:p>
            <a:endParaRPr lang="en-GB" sz="4000" dirty="0">
              <a:solidFill>
                <a:srgbClr val="FFFF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04F79A-2112-4CB9-9F9E-68FAB4EFD143}"/>
              </a:ext>
            </a:extLst>
          </p:cNvPr>
          <p:cNvSpPr/>
          <p:nvPr/>
        </p:nvSpPr>
        <p:spPr>
          <a:xfrm rot="16200000">
            <a:off x="-1918823" y="2967335"/>
            <a:ext cx="45047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What is art?</a:t>
            </a:r>
          </a:p>
        </p:txBody>
      </p:sp>
    </p:spTree>
    <p:extLst>
      <p:ext uri="{BB962C8B-B14F-4D97-AF65-F5344CB8AC3E}">
        <p14:creationId xmlns:p14="http://schemas.microsoft.com/office/powerpoint/2010/main" val="20193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8CF5DFF-ED39-4C9E-B957-A5AD3E5898A5}"/>
              </a:ext>
            </a:extLst>
          </p:cNvPr>
          <p:cNvSpPr/>
          <p:nvPr/>
        </p:nvSpPr>
        <p:spPr>
          <a:xfrm>
            <a:off x="2070340" y="1026367"/>
            <a:ext cx="8358996" cy="46186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6000" dirty="0">
                <a:solidFill>
                  <a:srgbClr val="FFFF00"/>
                </a:solidFill>
              </a:rPr>
              <a:t>What is Art?</a:t>
            </a:r>
          </a:p>
          <a:p>
            <a:endParaRPr lang="en-GB" sz="4000" dirty="0">
              <a:solidFill>
                <a:srgbClr val="FFFF00"/>
              </a:solidFill>
            </a:endParaRPr>
          </a:p>
          <a:p>
            <a:r>
              <a:rPr lang="en-GB" sz="4000" dirty="0">
                <a:solidFill>
                  <a:schemeClr val="tx2"/>
                </a:solidFill>
              </a:rPr>
              <a:t>Artists use art to express their feelings, emotions and ideas</a:t>
            </a:r>
            <a:endParaRPr lang="en-GB" sz="11500" dirty="0">
              <a:solidFill>
                <a:schemeClr val="tx2"/>
              </a:solidFill>
            </a:endParaRPr>
          </a:p>
          <a:p>
            <a:endParaRPr lang="en-GB" sz="4000" dirty="0">
              <a:solidFill>
                <a:srgbClr val="FFFF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04F79A-2112-4CB9-9F9E-68FAB4EFD143}"/>
              </a:ext>
            </a:extLst>
          </p:cNvPr>
          <p:cNvSpPr/>
          <p:nvPr/>
        </p:nvSpPr>
        <p:spPr>
          <a:xfrm rot="16200000">
            <a:off x="-1918823" y="2967335"/>
            <a:ext cx="45047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What is art?</a:t>
            </a:r>
          </a:p>
        </p:txBody>
      </p:sp>
    </p:spTree>
    <p:extLst>
      <p:ext uri="{BB962C8B-B14F-4D97-AF65-F5344CB8AC3E}">
        <p14:creationId xmlns:p14="http://schemas.microsoft.com/office/powerpoint/2010/main" val="268189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8CF5DFF-ED39-4C9E-B957-A5AD3E5898A5}"/>
              </a:ext>
            </a:extLst>
          </p:cNvPr>
          <p:cNvSpPr/>
          <p:nvPr/>
        </p:nvSpPr>
        <p:spPr>
          <a:xfrm>
            <a:off x="2070340" y="1026367"/>
            <a:ext cx="8358996" cy="46186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6000" dirty="0">
                <a:solidFill>
                  <a:srgbClr val="FFFF00"/>
                </a:solidFill>
              </a:rPr>
              <a:t>What is Art?</a:t>
            </a:r>
          </a:p>
          <a:p>
            <a:endParaRPr lang="en-GB" sz="4000" dirty="0">
              <a:solidFill>
                <a:srgbClr val="FFFF00"/>
              </a:solidFill>
            </a:endParaRPr>
          </a:p>
          <a:p>
            <a:r>
              <a:rPr lang="en-GB" sz="4000">
                <a:solidFill>
                  <a:schemeClr val="tx2"/>
                </a:solidFill>
              </a:rPr>
              <a:t>Artists try </a:t>
            </a:r>
            <a:r>
              <a:rPr lang="en-GB" sz="4000" dirty="0">
                <a:solidFill>
                  <a:schemeClr val="tx2"/>
                </a:solidFill>
              </a:rPr>
              <a:t>to get people to think about current news or ideas in new ways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04F79A-2112-4CB9-9F9E-68FAB4EFD143}"/>
              </a:ext>
            </a:extLst>
          </p:cNvPr>
          <p:cNvSpPr/>
          <p:nvPr/>
        </p:nvSpPr>
        <p:spPr>
          <a:xfrm rot="16200000">
            <a:off x="-1918823" y="2967335"/>
            <a:ext cx="45047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What is art?</a:t>
            </a:r>
          </a:p>
        </p:txBody>
      </p:sp>
    </p:spTree>
    <p:extLst>
      <p:ext uri="{BB962C8B-B14F-4D97-AF65-F5344CB8AC3E}">
        <p14:creationId xmlns:p14="http://schemas.microsoft.com/office/powerpoint/2010/main" val="148117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8CF5DFF-ED39-4C9E-B957-A5AD3E5898A5}"/>
              </a:ext>
            </a:extLst>
          </p:cNvPr>
          <p:cNvSpPr/>
          <p:nvPr/>
        </p:nvSpPr>
        <p:spPr>
          <a:xfrm>
            <a:off x="2070340" y="1026367"/>
            <a:ext cx="8358996" cy="46186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6000" dirty="0">
                <a:solidFill>
                  <a:srgbClr val="FFFF00"/>
                </a:solidFill>
              </a:rPr>
              <a:t>What is Art?</a:t>
            </a:r>
          </a:p>
          <a:p>
            <a:endParaRPr lang="en-GB" sz="4000" dirty="0">
              <a:solidFill>
                <a:srgbClr val="FFFF00"/>
              </a:solidFill>
            </a:endParaRPr>
          </a:p>
          <a:p>
            <a:r>
              <a:rPr lang="en-GB" sz="4000" dirty="0">
                <a:solidFill>
                  <a:schemeClr val="tx2"/>
                </a:solidFill>
              </a:rPr>
              <a:t>Artists experiment with using new materials and explore different ways of using these materials</a:t>
            </a:r>
            <a:endParaRPr lang="en-GB" sz="4000" dirty="0">
              <a:solidFill>
                <a:srgbClr val="FFFF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04F79A-2112-4CB9-9F9E-68FAB4EFD143}"/>
              </a:ext>
            </a:extLst>
          </p:cNvPr>
          <p:cNvSpPr/>
          <p:nvPr/>
        </p:nvSpPr>
        <p:spPr>
          <a:xfrm rot="16200000">
            <a:off x="-1918823" y="2967335"/>
            <a:ext cx="45047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What is art?</a:t>
            </a:r>
          </a:p>
        </p:txBody>
      </p:sp>
    </p:spTree>
    <p:extLst>
      <p:ext uri="{BB962C8B-B14F-4D97-AF65-F5344CB8AC3E}">
        <p14:creationId xmlns:p14="http://schemas.microsoft.com/office/powerpoint/2010/main" val="89266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8CF5DFF-ED39-4C9E-B957-A5AD3E5898A5}"/>
              </a:ext>
            </a:extLst>
          </p:cNvPr>
          <p:cNvSpPr/>
          <p:nvPr/>
        </p:nvSpPr>
        <p:spPr>
          <a:xfrm>
            <a:off x="2070340" y="1026367"/>
            <a:ext cx="8358996" cy="46186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6000" dirty="0">
                <a:solidFill>
                  <a:srgbClr val="FFFF00"/>
                </a:solidFill>
              </a:rPr>
              <a:t>What is Art?</a:t>
            </a:r>
          </a:p>
          <a:p>
            <a:endParaRPr lang="en-GB" sz="4000" dirty="0">
              <a:solidFill>
                <a:srgbClr val="FFFF00"/>
              </a:solidFill>
            </a:endParaRPr>
          </a:p>
          <a:p>
            <a:r>
              <a:rPr lang="en-GB" sz="4000" dirty="0">
                <a:solidFill>
                  <a:srgbClr val="FFFF00"/>
                </a:solidFill>
              </a:rPr>
              <a:t>Artists create original and authentic artwork by combining different media and techniques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04F79A-2112-4CB9-9F9E-68FAB4EFD143}"/>
              </a:ext>
            </a:extLst>
          </p:cNvPr>
          <p:cNvSpPr/>
          <p:nvPr/>
        </p:nvSpPr>
        <p:spPr>
          <a:xfrm rot="16200000">
            <a:off x="-1918823" y="2967335"/>
            <a:ext cx="45047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What is art?</a:t>
            </a:r>
          </a:p>
        </p:txBody>
      </p:sp>
    </p:spTree>
    <p:extLst>
      <p:ext uri="{BB962C8B-B14F-4D97-AF65-F5344CB8AC3E}">
        <p14:creationId xmlns:p14="http://schemas.microsoft.com/office/powerpoint/2010/main" val="20291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Badge">
  <a:themeElements>
    <a:clrScheme name="Weaving">
      <a:dk1>
        <a:sysClr val="windowText" lastClr="000000"/>
      </a:dk1>
      <a:lt1>
        <a:sysClr val="window" lastClr="FFFFFF"/>
      </a:lt1>
      <a:dk2>
        <a:srgbClr val="FFFF00"/>
      </a:dk2>
      <a:lt2>
        <a:srgbClr val="E3DED1"/>
      </a:lt2>
      <a:accent1>
        <a:srgbClr val="00999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" id="{7DEDC74D-2121-4215-814D-B2DE4FDCF6AD}" vid="{30098126-4752-404D-BE87-73898442624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My%20design</Template>
  <TotalTime>190</TotalTime>
  <Words>172</Words>
  <Application>Microsoft Office PowerPoint</Application>
  <PresentationFormat>Widescreen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Georgia</vt:lpstr>
      <vt:lpstr>Gill Sans MT</vt:lpstr>
      <vt:lpstr>Badge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academy</dc:title>
  <dc:creator>LKEEL</dc:creator>
  <cp:lastModifiedBy>Laurence Keel</cp:lastModifiedBy>
  <cp:revision>22</cp:revision>
  <dcterms:created xsi:type="dcterms:W3CDTF">2016-05-10T11:33:53Z</dcterms:created>
  <dcterms:modified xsi:type="dcterms:W3CDTF">2022-04-10T10:07:15Z</dcterms:modified>
</cp:coreProperties>
</file>